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Nunito Semi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T San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3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108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76757"/>
            <a:ext cx="7415927" cy="300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850"/>
              </a:lnSpc>
              <a:buNone/>
            </a:pPr>
            <a:r>
              <a:rPr lang="en-US" sz="6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Optimized 6-Digit PIN Cracking Techniques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864037" y="505313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presentation explores various techniques for cracking 6-digit PINs, including brute force, timing attacks, and dictionary attacks.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13933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0" t="7239" r="11384" b="27615"/>
          <a:stretch/>
        </p:blipFill>
        <p:spPr>
          <a:xfrm>
            <a:off x="756702" y="5966690"/>
            <a:ext cx="609600" cy="7402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5" y="6120884"/>
            <a:ext cx="2652655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Naman V Jain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864162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350437" y="323814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3553" y="3341608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7152680" y="3238143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Objective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152680" y="3749397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Demonstrate multiple methods to crack a 6-digit PIN using hybrid techniques.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506396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23553" y="5167432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7152680" y="506396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Methods Covered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7152680" y="5575221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SQL Injection, Brute Force, Timing Attacks, Man-in-the-Middle, Dictionary-based attack.</a:t>
            </a:r>
            <a:endParaRPr lang="en-US" sz="1900" dirty="0"/>
          </a:p>
        </p:txBody>
      </p:sp>
      <p:sp>
        <p:nvSpPr>
          <p:cNvPr id="12" name="TextBox 11"/>
          <p:cNvSpPr txBox="1"/>
          <p:nvPr/>
        </p:nvSpPr>
        <p:spPr>
          <a:xfrm>
            <a:off x="12888686" y="7808686"/>
            <a:ext cx="16256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Naman</a:t>
            </a:r>
            <a:r>
              <a:rPr lang="en-US" dirty="0" smtClean="0"/>
              <a:t> Jain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510" y="1471136"/>
            <a:ext cx="4945261" cy="52873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595" y="763667"/>
            <a:ext cx="5093137" cy="636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SQL Injection Attack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757595" y="1724978"/>
            <a:ext cx="7628811" cy="1272897"/>
          </a:xfrm>
          <a:prstGeom prst="roundRect">
            <a:avLst>
              <a:gd name="adj" fmla="val 25508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96910" y="1964293"/>
            <a:ext cx="254650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Overview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996910" y="2412325"/>
            <a:ext cx="715017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Bypasses authentication by manipulating SQL queries to always return true.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57595" y="3214330"/>
            <a:ext cx="7628811" cy="1272897"/>
          </a:xfrm>
          <a:prstGeom prst="roundRect">
            <a:avLst>
              <a:gd name="adj" fmla="val 25508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996910" y="3453646"/>
            <a:ext cx="254650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Idea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996910" y="3901678"/>
            <a:ext cx="715017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Inject " ' OR 1=1 -- " to bypass PIN checks.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757595" y="4703683"/>
            <a:ext cx="7628811" cy="1272897"/>
          </a:xfrm>
          <a:prstGeom prst="roundRect">
            <a:avLst>
              <a:gd name="adj" fmla="val 25508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96910" y="4942999"/>
            <a:ext cx="254650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Effectiveness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96910" y="5391031"/>
            <a:ext cx="715017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Instant bypass if the system is vulnerable to SQL injection.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757595" y="6193036"/>
            <a:ext cx="7628811" cy="1272897"/>
          </a:xfrm>
          <a:prstGeom prst="roundRect">
            <a:avLst>
              <a:gd name="adj" fmla="val 25508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96910" y="6432352"/>
            <a:ext cx="254650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Time Taken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996910" y="6880384"/>
            <a:ext cx="715017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Less than 1 second.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6508" y="675799"/>
            <a:ext cx="7423785" cy="1445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Brute Force with Optimization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699885" y="2490073"/>
            <a:ext cx="30480" cy="5064800"/>
          </a:xfrm>
          <a:prstGeom prst="roundRect">
            <a:avLst>
              <a:gd name="adj" fmla="val 120940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961108" y="3027759"/>
            <a:ext cx="860108" cy="30480"/>
          </a:xfrm>
          <a:prstGeom prst="roundRect">
            <a:avLst>
              <a:gd name="adj" fmla="val 1209402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6438662" y="2766536"/>
            <a:ext cx="552926" cy="552926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11064" y="2869525"/>
            <a:ext cx="208121" cy="346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8066723" y="2735818"/>
            <a:ext cx="2891076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Overview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8066723" y="3244572"/>
            <a:ext cx="5703570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Sequentially tries every possible PIN combination.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61108" y="4666893"/>
            <a:ext cx="860108" cy="30480"/>
          </a:xfrm>
          <a:prstGeom prst="roundRect">
            <a:avLst>
              <a:gd name="adj" fmla="val 1209402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6438662" y="4405670"/>
            <a:ext cx="552926" cy="552926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11064" y="4508659"/>
            <a:ext cx="208121" cy="346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8066723" y="4374952"/>
            <a:ext cx="2891076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Optimization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8066723" y="4883706"/>
            <a:ext cx="5703570" cy="786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Common PINs (based on frequency databases), family data (birthdays, anniversaries, phone numbers).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961108" y="6699171"/>
            <a:ext cx="860108" cy="30480"/>
          </a:xfrm>
          <a:prstGeom prst="roundRect">
            <a:avLst>
              <a:gd name="adj" fmla="val 1209402"/>
            </a:avLst>
          </a:prstGeom>
          <a:solidFill>
            <a:srgbClr val="DD785E"/>
          </a:solidFill>
          <a:ln/>
        </p:spPr>
      </p:sp>
      <p:sp>
        <p:nvSpPr>
          <p:cNvPr id="16" name="Shape 13"/>
          <p:cNvSpPr/>
          <p:nvPr/>
        </p:nvSpPr>
        <p:spPr>
          <a:xfrm>
            <a:off x="6438662" y="6437948"/>
            <a:ext cx="552926" cy="552926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611064" y="6540937"/>
            <a:ext cx="208121" cy="346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8066723" y="6407229"/>
            <a:ext cx="3457456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Multithreaded Brute Force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8066723" y="6915983"/>
            <a:ext cx="5703570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Improves speed by running attempts in parallel.</a:t>
            </a:r>
            <a:endParaRPr lang="en-US" sz="1900" dirty="0"/>
          </a:p>
        </p:txBody>
      </p:sp>
      <p:sp>
        <p:nvSpPr>
          <p:cNvPr id="20" name="TextBox 19"/>
          <p:cNvSpPr txBox="1"/>
          <p:nvPr/>
        </p:nvSpPr>
        <p:spPr>
          <a:xfrm>
            <a:off x="12816114" y="7765143"/>
            <a:ext cx="1814286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Naman</a:t>
            </a:r>
            <a:r>
              <a:rPr lang="en-US" dirty="0" smtClean="0"/>
              <a:t> Jain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4720" y="667822"/>
            <a:ext cx="5703451" cy="712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Timing Attack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720" y="1744147"/>
            <a:ext cx="1211937" cy="19391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10155" y="1986439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Overview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10155" y="2488168"/>
            <a:ext cx="5871924" cy="775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Leverages timing differences in the device's response to guess correct digits.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720" y="3683317"/>
            <a:ext cx="1211937" cy="19391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10155" y="3925610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Concept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910155" y="4427339"/>
            <a:ext cx="5871924" cy="775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If a system takes longer to respond to correct digit guesses, we can infer correct values.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720" y="5622488"/>
            <a:ext cx="1211937" cy="19391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10155" y="5864781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Time Taken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10155" y="6366510"/>
            <a:ext cx="5871924" cy="775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Approximately 60 seconds with side-channel timing information.</a:t>
            </a:r>
            <a:endParaRPr lang="en-US" sz="1900" dirty="0"/>
          </a:p>
        </p:txBody>
      </p:sp>
      <p:sp>
        <p:nvSpPr>
          <p:cNvPr id="13" name="TextBox 12"/>
          <p:cNvSpPr txBox="1"/>
          <p:nvPr/>
        </p:nvSpPr>
        <p:spPr>
          <a:xfrm>
            <a:off x="12816114" y="7765143"/>
            <a:ext cx="1814286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Naman</a:t>
            </a:r>
            <a:r>
              <a:rPr lang="en-US" dirty="0" smtClean="0"/>
              <a:t> Jain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434590"/>
            <a:ext cx="6922413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Man-in-the-Middle Attack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7777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Overview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387691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Captures partial information (such as encrypted PIN digits) and decrypts them.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07462" y="37777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Effectiveness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407462" y="4387691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 reveal partial digits, combined with brute force for remaining.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46231" y="37777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Time Taken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9846231" y="4387691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Approximately 2 minutes, depending on the system's vulnerability.</a:t>
            </a:r>
            <a:endParaRPr lang="en-US" sz="1900" dirty="0"/>
          </a:p>
        </p:txBody>
      </p:sp>
      <p:sp>
        <p:nvSpPr>
          <p:cNvPr id="9" name="TextBox 8"/>
          <p:cNvSpPr txBox="1"/>
          <p:nvPr/>
        </p:nvSpPr>
        <p:spPr>
          <a:xfrm>
            <a:off x="12816114" y="7765143"/>
            <a:ext cx="1814286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Naman</a:t>
            </a:r>
            <a:r>
              <a:rPr lang="en-US" dirty="0" smtClean="0"/>
              <a:t> Jain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8995" y="1152525"/>
            <a:ext cx="7165658" cy="640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Personalized Dictionary Attack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48995" y="2120146"/>
            <a:ext cx="7618809" cy="4956810"/>
          </a:xfrm>
          <a:prstGeom prst="roundRect">
            <a:avLst>
              <a:gd name="adj" fmla="val 659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6615" y="2127766"/>
            <a:ext cx="7603569" cy="16711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74500" y="2266117"/>
            <a:ext cx="3362206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Overview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80094" y="2266117"/>
            <a:ext cx="3362206" cy="1394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common PINs as well as personalized data (birthdays, anniversaries, mobile numbers) to reduce search space.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6615" y="3798927"/>
            <a:ext cx="7603569" cy="9739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74500" y="3937278"/>
            <a:ext cx="3362206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Effectiveness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80094" y="3937278"/>
            <a:ext cx="3362206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Highly effective for specific targets, especially if personal data is known.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6615" y="4772858"/>
            <a:ext cx="7603569" cy="13225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74500" y="4911209"/>
            <a:ext cx="3362206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Example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80094" y="4911209"/>
            <a:ext cx="3362206" cy="1045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Family Birthdays: "120890" (12th Aug 1990), Phone number digits: "768923"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56615" y="6095405"/>
            <a:ext cx="7603569" cy="9739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74500" y="6233755"/>
            <a:ext cx="3362206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Time Taken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0280094" y="6233755"/>
            <a:ext cx="3362206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Less than 10 seconds if the PIN matches early in the dictionary.</a:t>
            </a:r>
            <a:endParaRPr lang="en-US" sz="1700" dirty="0"/>
          </a:p>
        </p:txBody>
      </p:sp>
      <p:sp>
        <p:nvSpPr>
          <p:cNvPr id="17" name="TextBox 16"/>
          <p:cNvSpPr txBox="1"/>
          <p:nvPr/>
        </p:nvSpPr>
        <p:spPr>
          <a:xfrm>
            <a:off x="12816114" y="7765143"/>
            <a:ext cx="1814286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Naman</a:t>
            </a:r>
            <a:r>
              <a:rPr lang="en-US" dirty="0" smtClean="0"/>
              <a:t> Jain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829407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Results</a:t>
            </a:r>
            <a:endParaRPr lang="en-US" sz="4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4925735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8693" y="578977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Hybrid Approach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968693" y="6301026"/>
            <a:ext cx="616124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Combining SQL Injection, Brute Force, Timing, and Dictionary attacks ensures that the 6-digit PIN can be cracked in 10 attempts or less, or within 2 minutes.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223" y="4925735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0223" y="578977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Brute Force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7500223" y="6301026"/>
            <a:ext cx="616136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Optimized with multithreading for parallel processing.</a:t>
            </a:r>
            <a:endParaRPr lang="en-US" sz="1900" dirty="0"/>
          </a:p>
        </p:txBody>
      </p:sp>
      <p:sp>
        <p:nvSpPr>
          <p:cNvPr id="10" name="TextBox 9"/>
          <p:cNvSpPr txBox="1"/>
          <p:nvPr/>
        </p:nvSpPr>
        <p:spPr>
          <a:xfrm>
            <a:off x="12816114" y="7765143"/>
            <a:ext cx="1814286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Naman</a:t>
            </a:r>
            <a:r>
              <a:rPr lang="en-US" dirty="0" smtClean="0"/>
              <a:t> Jain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378</Words>
  <Application>Microsoft Office PowerPoint</Application>
  <PresentationFormat>Custom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Nunito Semi Bold</vt:lpstr>
      <vt:lpstr>PT Sans Bold</vt:lpstr>
      <vt:lpstr>Calibri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Naman Jain</dc:creator>
  <cp:lastModifiedBy>Dell</cp:lastModifiedBy>
  <cp:revision>2</cp:revision>
  <dcterms:created xsi:type="dcterms:W3CDTF">2024-10-12T04:22:47Z</dcterms:created>
  <dcterms:modified xsi:type="dcterms:W3CDTF">2024-10-12T04:32:19Z</dcterms:modified>
</cp:coreProperties>
</file>